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5" r:id="rId10"/>
    <p:sldId id="262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77660ff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77660ff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977660ff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977660ff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77660ff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77660ff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977660ff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977660ff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77660ff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77660ff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977660ff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977660ff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93800" y="1540450"/>
            <a:ext cx="42936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Pygame Pong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60950" y="3613250"/>
            <a:ext cx="82221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Gustavo Fadel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Fabio Eiji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Gabriel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commits da equipe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1804000"/>
            <a:ext cx="3467100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adicionado um menu para iniciar o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800"/>
            <a:ext cx="66198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Foi adicionado um menu para iniciar o game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37745"/>
            <a:ext cx="6255327" cy="343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Adição de menu de pausa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15607"/>
            <a:ext cx="7249537" cy="3353268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56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Adição de menu de pausa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1229875"/>
            <a:ext cx="6317700" cy="33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149125"/>
            <a:ext cx="85206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bug de colisão foi corrigido, e foi implementada a </a:t>
            </a:r>
            <a:r>
              <a:rPr lang="pt-BR" dirty="0" smtClean="0"/>
              <a:t>multiangulação </a:t>
            </a:r>
            <a:r>
              <a:rPr lang="pt-BR" dirty="0"/>
              <a:t>da trajetória da bola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829" y="1123537"/>
            <a:ext cx="6062342" cy="3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969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bug de colisão foi corrigido, e foi implementada a multi-angulação da trajetória da bola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1912"/>
            <a:ext cx="7953375" cy="35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369650" y="2967450"/>
            <a:ext cx="1813200" cy="60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506377">
            <a:off x="1217624" y="1958773"/>
            <a:ext cx="1591568" cy="6079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1800381">
            <a:off x="1192722" y="4119585"/>
            <a:ext cx="1320946" cy="4694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08725" y="2267850"/>
            <a:ext cx="404400" cy="6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08725" y="2980500"/>
            <a:ext cx="404400" cy="5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508725" y="3667050"/>
            <a:ext cx="404400" cy="58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invencibilidade da IA foi corrigida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795655" y="2601113"/>
            <a:ext cx="2036645" cy="1347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 smtClean="0"/>
              <a:t>A AI leva mais tempo para interceptar a bola</a:t>
            </a:r>
            <a:endParaRPr dirty="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5489"/>
            <a:ext cx="6400800" cy="26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800" y="2420675"/>
            <a:ext cx="2720712" cy="214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 smtClean="0"/>
              <a:t>gameplay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MENU 2021-05-24 14-04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6341" y="1229875"/>
            <a:ext cx="5346123" cy="30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85</Words>
  <Application>Microsoft Office PowerPoint</Application>
  <PresentationFormat>Apresentação na tela (16:9)</PresentationFormat>
  <Paragraphs>14</Paragraphs>
  <Slides>10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Roboto</vt:lpstr>
      <vt:lpstr>Arial</vt:lpstr>
      <vt:lpstr>Geometric</vt:lpstr>
      <vt:lpstr>Pygame Pong</vt:lpstr>
      <vt:lpstr>Foi adicionado um menu para iniciar o game </vt:lpstr>
      <vt:lpstr>Foi adicionado um menu para iniciar o game</vt:lpstr>
      <vt:lpstr>Adição de menu de pausa</vt:lpstr>
      <vt:lpstr>Adição de menu de pausa</vt:lpstr>
      <vt:lpstr>O bug de colisão foi corrigido, e foi implementada a multiangulação da trajetória da bola </vt:lpstr>
      <vt:lpstr>O bug de colisão foi corrigido, e foi implementada a multi-angulação da trajetória da bola  </vt:lpstr>
      <vt:lpstr>A invencibilidade da IA foi corrigida</vt:lpstr>
      <vt:lpstr>gameplay</vt:lpstr>
      <vt:lpstr>commits da equipe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Pong</dc:title>
  <cp:lastModifiedBy>Henrique</cp:lastModifiedBy>
  <cp:revision>5</cp:revision>
  <dcterms:modified xsi:type="dcterms:W3CDTF">2021-05-24T17:06:48Z</dcterms:modified>
</cp:coreProperties>
</file>